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855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664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781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139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742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00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083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54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007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546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53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C272F-4C58-4178-9F36-A88FE5C21CDA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309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1143000"/>
          </a:xfrm>
        </p:spPr>
        <p:txBody>
          <a:bodyPr/>
          <a:lstStyle/>
          <a:p>
            <a:pPr algn="l"/>
            <a:r>
              <a:rPr lang="en-US" sz="2800" dirty="0" err="1" smtClean="0"/>
              <a:t>Nombre</a:t>
            </a:r>
            <a:r>
              <a:rPr lang="en-US" sz="2800" dirty="0" smtClean="0"/>
              <a:t>: _____________________ Clase: </a:t>
            </a:r>
            <a:r>
              <a:rPr lang="en-US" sz="2800" dirty="0" smtClean="0"/>
              <a:t>6gd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Fecha: _______________________	</a:t>
            </a:r>
            <a:r>
              <a:rPr lang="en-US" sz="2800" b="1" dirty="0" smtClean="0"/>
              <a:t>TAREA 21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4114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b="1" dirty="0" smtClean="0"/>
              <a:t>SPANISH PRONOUNS</a:t>
            </a:r>
          </a:p>
          <a:p>
            <a:r>
              <a:rPr lang="en-US" sz="2400" dirty="0" smtClean="0"/>
              <a:t>Replace </a:t>
            </a:r>
            <a:r>
              <a:rPr lang="en-US" sz="2400" dirty="0" smtClean="0"/>
              <a:t>the following with the </a:t>
            </a:r>
            <a:r>
              <a:rPr lang="en-US" sz="2400" smtClean="0"/>
              <a:t>correct </a:t>
            </a:r>
            <a:r>
              <a:rPr lang="en-US" sz="2400" smtClean="0"/>
              <a:t>‘</a:t>
            </a:r>
            <a:r>
              <a:rPr lang="en-US" sz="2400" dirty="0" smtClean="0"/>
              <a:t>PRONOMBRE’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smtClean="0"/>
              <a:t>When you talk </a:t>
            </a:r>
            <a:r>
              <a:rPr lang="en-US" sz="2400" u="sng" dirty="0" smtClean="0"/>
              <a:t>about</a:t>
            </a:r>
            <a:r>
              <a:rPr lang="en-US" sz="2400" dirty="0" smtClean="0"/>
              <a:t> </a:t>
            </a:r>
            <a:r>
              <a:rPr lang="en-US" sz="2400" dirty="0"/>
              <a:t>Manuel: </a:t>
            </a:r>
            <a:r>
              <a:rPr lang="en-US" sz="2400" dirty="0" smtClean="0"/>
              <a:t>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/>
              <a:t>Manuel </a:t>
            </a:r>
            <a:r>
              <a:rPr lang="es-ES" sz="2400" dirty="0" smtClean="0"/>
              <a:t>and </a:t>
            </a:r>
            <a:r>
              <a:rPr lang="es-ES" sz="2400" dirty="0"/>
              <a:t>Daisy: </a:t>
            </a:r>
            <a:r>
              <a:rPr lang="es-ES" sz="2400" dirty="0" smtClean="0"/>
              <a:t>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/>
              <a:t>Daisy: </a:t>
            </a:r>
            <a:r>
              <a:rPr lang="es-ES" sz="2400" dirty="0" smtClean="0"/>
              <a:t>_____________________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 err="1" smtClean="0"/>
              <a:t>yourself</a:t>
            </a:r>
            <a:r>
              <a:rPr lang="es-ES" sz="2400" dirty="0" smtClean="0"/>
              <a:t>: 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Manuel</a:t>
            </a:r>
            <a:r>
              <a:rPr lang="es-ES" sz="2400" dirty="0"/>
              <a:t>: </a:t>
            </a:r>
            <a:r>
              <a:rPr lang="es-ES" sz="2400" dirty="0" smtClean="0"/>
              <a:t>_________________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/>
              <a:t>Manuel, Daisy, Jessica </a:t>
            </a:r>
            <a:r>
              <a:rPr lang="es-ES" sz="2400" dirty="0" smtClean="0"/>
              <a:t>and </a:t>
            </a:r>
            <a:r>
              <a:rPr lang="es-ES" sz="2400" dirty="0" err="1" smtClean="0"/>
              <a:t>yourself</a:t>
            </a:r>
            <a:r>
              <a:rPr lang="es-ES" sz="2400" dirty="0" smtClean="0"/>
              <a:t>: _______________________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 </a:t>
            </a:r>
            <a:r>
              <a:rPr lang="es-ES" sz="2400" dirty="0"/>
              <a:t>M</a:t>
            </a:r>
            <a:r>
              <a:rPr lang="es-ES" sz="2400" dirty="0" smtClean="0"/>
              <a:t>r</a:t>
            </a:r>
            <a:r>
              <a:rPr lang="es-ES" sz="2400" dirty="0"/>
              <a:t>. Ruiz: _______________________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/>
              <a:t>Dra. López </a:t>
            </a:r>
            <a:r>
              <a:rPr lang="es-ES" sz="2400" dirty="0" smtClean="0"/>
              <a:t>and Dr</a:t>
            </a:r>
            <a:r>
              <a:rPr lang="es-ES" sz="2400" dirty="0"/>
              <a:t>. </a:t>
            </a:r>
            <a:r>
              <a:rPr lang="es-ES" sz="2400" dirty="0" err="1"/>
              <a:t>Marin</a:t>
            </a:r>
            <a:r>
              <a:rPr lang="es-ES" sz="2400" dirty="0"/>
              <a:t>: </a:t>
            </a:r>
            <a:r>
              <a:rPr lang="es-ES" sz="2400" dirty="0" smtClean="0"/>
              <a:t>___________________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/>
              <a:t>Jessica: </a:t>
            </a:r>
            <a:r>
              <a:rPr lang="es-ES" sz="2400" dirty="0" smtClean="0"/>
              <a:t>___________________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/>
              <a:t>Jessica </a:t>
            </a:r>
            <a:r>
              <a:rPr lang="es-ES" sz="2400" dirty="0" smtClean="0"/>
              <a:t>and Daisy</a:t>
            </a:r>
            <a:r>
              <a:rPr lang="es-ES" sz="2400" dirty="0"/>
              <a:t>: </a:t>
            </a:r>
            <a:r>
              <a:rPr lang="es-ES" sz="2400" dirty="0" smtClean="0"/>
              <a:t>_________________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5552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105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Nombre: _____________________ Clase: 6gd Fecha: _______________________ TAREA 21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_____________________ Clase: 601 Fecha: _______________________ TAREA 18</dc:title>
  <dc:creator>Helen Zumaeta</dc:creator>
  <cp:lastModifiedBy>Helen Zumaeta</cp:lastModifiedBy>
  <cp:revision>6</cp:revision>
  <cp:lastPrinted>2014-11-07T14:26:43Z</cp:lastPrinted>
  <dcterms:created xsi:type="dcterms:W3CDTF">2013-12-03T23:27:16Z</dcterms:created>
  <dcterms:modified xsi:type="dcterms:W3CDTF">2015-11-30T18:41:05Z</dcterms:modified>
</cp:coreProperties>
</file>